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452E6B-9A15-45DC-8733-E97F42F58044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7639A4-965C-44B9-9522-5184B6F89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 smtClean="0"/>
              <a:t>Физика</a:t>
            </a:r>
            <a:br>
              <a:rPr lang="sr-Cyrl-RS" sz="4000" dirty="0" smtClean="0"/>
            </a:br>
            <a:r>
              <a:rPr lang="sr-Cyrl-RS" sz="4000" dirty="0" smtClean="0"/>
              <a:t>Хуманизам и ренесанса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620688"/>
            <a:ext cx="3312368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2953">
            <a:off x="587054" y="4051914"/>
            <a:ext cx="2138967" cy="2252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45" y="3800134"/>
            <a:ext cx="2460490" cy="28705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8467" flipH="1">
            <a:off x="6345512" y="1755191"/>
            <a:ext cx="2382846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453650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Постоји легенда како је на самрти рекао чувену реченицу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,,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Eppur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muove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” (,,</a:t>
            </a:r>
            <a:r>
              <a:rPr lang="sr-Cyrl-RS" sz="2800" dirty="0" smtClean="0">
                <a:solidFill>
                  <a:schemeClr val="accent2">
                    <a:lumMod val="75000"/>
                  </a:schemeClr>
                </a:solidFill>
              </a:rPr>
              <a:t>Ипак се окреће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”)</a:t>
            </a:r>
            <a:r>
              <a:rPr lang="sr-Cyrl-RS" sz="2800" dirty="0" smtClean="0"/>
              <a:t>, и како се раније одрекао свих идеја о хелиоцентичном систему.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Умро је као затвореник у сопственој кући 8.јануара 1642. године.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66662"/>
            <a:ext cx="4759780" cy="3558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6340531"/>
            <a:ext cx="282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Хелиоцентрични систем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4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96944" cy="542960"/>
          </a:xfrm>
        </p:spPr>
        <p:txBody>
          <a:bodyPr/>
          <a:lstStyle/>
          <a:p>
            <a:r>
              <a:rPr lang="sr-Cyrl-RS" sz="4400" dirty="0" smtClean="0"/>
              <a:t>Никола коперник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8884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Никола  Коперник  је рођен  1473.године  у Пољској.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Студирао  је  теологију,математику,медицину и астрономију у Кракову,црквено право и медицину у Италији,па се зато може рећи да је био астроном,математичар,правник,лекар,економиста  али  и први научник који је формулисао хелиоцентрични модел свемирских тела.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488" y="4005064"/>
            <a:ext cx="1811680" cy="248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46085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Изучавајући  астрономију  Никола  Коперник  је  1508.године  развио  модел   хелиоцентричног планетарног  система  који  је  много  прецизнији  од Птоломејевог  геоцентричног модела.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Био је изузетан математичар и посматрач, јер је овај  систем  приказао  као  математичку  заокружену и утемељену  теорију, која  је   путем изведене  таблице  кретања   планета  и  Месеца   открила да се  </a:t>
            </a:r>
            <a:r>
              <a:rPr lang="sr-Cyrl-RS" sz="2800" dirty="0"/>
              <a:t>З</a:t>
            </a:r>
            <a:r>
              <a:rPr lang="sr-Cyrl-RS" sz="2800" dirty="0" smtClean="0"/>
              <a:t>емља  окреће  око  Сунца  и  око  своје  осе, а  не  обрнуто  како се до тада веровало.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4752528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Он је објавио дело о ,,О обртању небеских сфера” у шест  књига које заговара хелиоцентрични модел свемира, а које  је имало далекосежне последице за астрономију, духовни напредак човечанства и остале природне науке.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Црква то није прихватила и његов рад је забранила скоро  три века.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У част научника 2010. године,хемијски елемент 112  из периодног система елемената назван је,, Коперницијум ”, а  један кратер на Месецу који се налази у источном  делу  Океана бура назван ,,Коперник”.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Пред крај живота се преселио у Фромборку,где је и сахрањен  24.маја  1543.године.   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91025"/>
            <a:ext cx="2466975" cy="23503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872" y="636077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Коперник кратер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dirty="0" smtClean="0"/>
              <a:t>Ђордано бруно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34563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Ђордано Бруно  је био италијански филозоф и астроном.Рођен је 1548. године , на планини Везув у градићу Нола. Право име му је било Филипо, али је у 15-ој години у доминиканском манастиру добио име Ђордано.Његов научни рад се углавном бавио физиолофским и астрономским истраживањима.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005064"/>
            <a:ext cx="2376264" cy="26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46449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Његовом рођењу предходио је важан догађај који ће одредити његову трагичну судбину.Никола Коперник је 1543. године развио теорију да се Земља сваког дана окреће око своје осе и заједно са осталим планетама кружи око Сунца.Он је прихватио ту теорију и за њега је свемир био бесконачан, а природа Бог у стварима.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То је било супротно од учења цркве.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 smtClean="0"/>
              <a:t>Побегао је из манастира када је био оптужен </a:t>
            </a:r>
            <a:r>
              <a:rPr lang="sr-Cyrl-RS" sz="2800" dirty="0"/>
              <a:t>з</a:t>
            </a:r>
            <a:r>
              <a:rPr lang="sr-Cyrl-RS" sz="2800" dirty="0" smtClean="0"/>
              <a:t>а јеретика.Па је зато отпутовао у Париз.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5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46449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Тамо је добио титулу доктора теологије и постао је професор.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Највећа Ђорданова грешка била је то што се врато у Италију где га је племић Мочениго искористио и на крају предао инквизицији.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Ђордано Бруно је као јеретик 17. фебруара 1600. године спаљен на ломачи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33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2960"/>
          </a:xfrm>
        </p:spPr>
        <p:txBody>
          <a:bodyPr/>
          <a:lstStyle/>
          <a:p>
            <a:r>
              <a:rPr lang="sr-Cyrl-RS" sz="4400" dirty="0" smtClean="0"/>
              <a:t>Галилео галилеЈ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381642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Галилео је рођен у Пизи,у Италији, 15.фебруара 1564. године.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Био је познати физичар и астроном, а познат је и као један од највећих умова света.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Унапредио је телескопске инструменте, што је последица открића Јупитерових  сателита,Сунчевих пега, Месечевих кратера и Млечног пута.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Он је први човек новог света који се користио методом експеримента.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437112"/>
            <a:ext cx="1728192" cy="2191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19" y="4816687"/>
            <a:ext cx="4032448" cy="185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5230"/>
            <a:ext cx="8640960" cy="4608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Оборио је  Аристотелов закон, који је тврдио да тела падају на земљу брзином пропорционално њиховој маси.Галилеј је са врха кривог торња у Пизи бацао тела истог облика, али различите масе и доказао је да Аристотел греши.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Био је прогоњен од стране католичке цркве због његове тврдње да Земља није центар Универзума,већ Сунце.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2800" dirty="0" smtClean="0"/>
              <a:t>Последњих једанаест година живота провео је у кућном притвору. Тада је написао своју последњу књигу 1636. године,коју је назвао ,,Нова физика</a:t>
            </a:r>
            <a:r>
              <a:rPr lang="en-US" sz="2800" dirty="0" smtClean="0"/>
              <a:t>”</a:t>
            </a:r>
            <a:r>
              <a:rPr lang="sr-Cyrl-RS" sz="2800" dirty="0" smtClean="0"/>
              <a:t>.</a:t>
            </a:r>
            <a:endParaRPr lang="sr-Cyrl-R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69160"/>
            <a:ext cx="3456384" cy="19303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869160"/>
            <a:ext cx="3456384" cy="1930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28" y="5445224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Криви торањ у Пизи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</TotalTime>
  <Words>582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Tunga</vt:lpstr>
      <vt:lpstr>Wingdings</vt:lpstr>
      <vt:lpstr>Angles</vt:lpstr>
      <vt:lpstr>Физика Хуманизам и ренесанса</vt:lpstr>
      <vt:lpstr>Никола коперник</vt:lpstr>
      <vt:lpstr>PowerPoint Presentation</vt:lpstr>
      <vt:lpstr>PowerPoint Presentation</vt:lpstr>
      <vt:lpstr>Ђордано бруно</vt:lpstr>
      <vt:lpstr>PowerPoint Presentation</vt:lpstr>
      <vt:lpstr>PowerPoint Presentation</vt:lpstr>
      <vt:lpstr>Галилео галилеЈ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Korisnik</dc:creator>
  <cp:lastModifiedBy>Mina</cp:lastModifiedBy>
  <cp:revision>22</cp:revision>
  <dcterms:created xsi:type="dcterms:W3CDTF">2018-10-07T11:28:41Z</dcterms:created>
  <dcterms:modified xsi:type="dcterms:W3CDTF">2018-10-21T22:50:05Z</dcterms:modified>
</cp:coreProperties>
</file>