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9" r:id="rId5"/>
    <p:sldId id="258" r:id="rId6"/>
    <p:sldId id="266" r:id="rId7"/>
    <p:sldId id="259" r:id="rId8"/>
    <p:sldId id="261" r:id="rId9"/>
    <p:sldId id="260" r:id="rId10"/>
    <p:sldId id="265" r:id="rId11"/>
    <p:sldId id="264" r:id="rId12"/>
    <p:sldId id="262" r:id="rId13"/>
    <p:sldId id="263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5AA5D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41FE-CB5D-48DF-A5A2-F165EA1AE95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AFBA73-DCF9-4099-AE6C-9E8F2202B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41FE-CB5D-48DF-A5A2-F165EA1AE95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A73-DCF9-4099-AE6C-9E8F2202B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41FE-CB5D-48DF-A5A2-F165EA1AE95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A73-DCF9-4099-AE6C-9E8F2202B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41FE-CB5D-48DF-A5A2-F165EA1AE95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AFBA73-DCF9-4099-AE6C-9E8F2202B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41FE-CB5D-48DF-A5A2-F165EA1AE95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A73-DCF9-4099-AE6C-9E8F2202B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41FE-CB5D-48DF-A5A2-F165EA1AE95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A73-DCF9-4099-AE6C-9E8F2202B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41FE-CB5D-48DF-A5A2-F165EA1AE95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0AFBA73-DCF9-4099-AE6C-9E8F2202B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41FE-CB5D-48DF-A5A2-F165EA1AE95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A73-DCF9-4099-AE6C-9E8F2202B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41FE-CB5D-48DF-A5A2-F165EA1AE95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A73-DCF9-4099-AE6C-9E8F2202B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41FE-CB5D-48DF-A5A2-F165EA1AE95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A73-DCF9-4099-AE6C-9E8F2202B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41FE-CB5D-48DF-A5A2-F165EA1AE95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A73-DCF9-4099-AE6C-9E8F2202B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2041FE-CB5D-48DF-A5A2-F165EA1AE95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AFBA73-DCF9-4099-AE6C-9E8F2202B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AVA - S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9995"/>
            <a:ext cx="9144000" cy="7587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98" cy="3786190"/>
          </a:xfrm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sr-Cyrl-R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Представљање српских слава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св пет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744" y="357166"/>
            <a:ext cx="1451256" cy="2571768"/>
          </a:xfrm>
          <a:prstGeom prst="rect">
            <a:avLst/>
          </a:prstGeom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080705">
            <a:off x="1857355" y="1285860"/>
            <a:ext cx="150019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428604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Св. Петка (27. октобар)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4071942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Аница Белошевић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69826" y="3865770"/>
            <a:ext cx="2491718" cy="1364706"/>
            <a:chOff x="6169826" y="3865770"/>
            <a:chExt cx="2491718" cy="1364706"/>
          </a:xfrm>
        </p:grpSpPr>
        <p:sp>
          <p:nvSpPr>
            <p:cNvPr id="9" name="Curved Up Arrow 8"/>
            <p:cNvSpPr/>
            <p:nvPr/>
          </p:nvSpPr>
          <p:spPr>
            <a:xfrm rot="20436223">
              <a:off x="6268377" y="4070260"/>
              <a:ext cx="2393167" cy="116021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766470">
              <a:off x="6169826" y="4793959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      У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359513">
              <a:off x="7739369" y="4074013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улози</a:t>
              </a:r>
              <a:endParaRPr lang="en-US" dirty="0"/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Св. Лука (31. октобар)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MG_5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77546">
            <a:off x="928662" y="1571612"/>
            <a:ext cx="4429156" cy="4543416"/>
          </a:xfrm>
          <a:prstGeom prst="rect">
            <a:avLst/>
          </a:prstGeom>
        </p:spPr>
      </p:pic>
      <p:pic>
        <p:nvPicPr>
          <p:cNvPr id="9" name="Picture 8" descr="преузимањ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0"/>
            <a:ext cx="1714480" cy="3039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046817">
            <a:off x="3160527" y="5395499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Невена Ракоњац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69826" y="3865770"/>
            <a:ext cx="2491718" cy="1364706"/>
            <a:chOff x="6169826" y="3865770"/>
            <a:chExt cx="2491718" cy="1364706"/>
          </a:xfrm>
        </p:grpSpPr>
        <p:sp>
          <p:nvSpPr>
            <p:cNvPr id="10" name="Curved Up Arrow 9"/>
            <p:cNvSpPr/>
            <p:nvPr/>
          </p:nvSpPr>
          <p:spPr>
            <a:xfrm rot="20436223">
              <a:off x="6268377" y="4070260"/>
              <a:ext cx="2393167" cy="116021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66470">
              <a:off x="6169826" y="4793959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      У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359513">
              <a:off x="7739369" y="4074013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улози</a:t>
              </a:r>
              <a:endParaRPr lang="en-US" dirty="0"/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Св. Козма и Дамјан-Врачеви</a:t>
            </a:r>
          </a:p>
          <a:p>
            <a:pPr>
              <a:buNone/>
            </a:pP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(14. новембар)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5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6379">
            <a:off x="1446254" y="1433166"/>
            <a:ext cx="4781308" cy="4156402"/>
          </a:xfrm>
          <a:prstGeom prst="rect">
            <a:avLst/>
          </a:prstGeom>
        </p:spPr>
      </p:pic>
      <p:pic>
        <p:nvPicPr>
          <p:cNvPr id="4" name="Picture 3" descr="козма и дамј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214290"/>
            <a:ext cx="1713071" cy="2786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3689">
            <a:off x="3444711" y="388901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Марко Загорац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29388" y="3643314"/>
            <a:ext cx="2491718" cy="1364706"/>
            <a:chOff x="6169826" y="3865770"/>
            <a:chExt cx="2491718" cy="1364706"/>
          </a:xfrm>
        </p:grpSpPr>
        <p:sp>
          <p:nvSpPr>
            <p:cNvPr id="8" name="Curved Up Arrow 7"/>
            <p:cNvSpPr/>
            <p:nvPr/>
          </p:nvSpPr>
          <p:spPr>
            <a:xfrm rot="20436223">
              <a:off x="6268377" y="4070260"/>
              <a:ext cx="2393167" cy="116021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6470">
              <a:off x="6169826" y="4793959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      У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359513">
              <a:off x="7739369" y="4074013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улози</a:t>
              </a:r>
              <a:endParaRPr lang="en-US" dirty="0"/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Св. Никола (19. децембар)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5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66434">
            <a:off x="945652" y="1571456"/>
            <a:ext cx="5024472" cy="3768355"/>
          </a:xfrm>
          <a:prstGeom prst="rect">
            <a:avLst/>
          </a:prstGeom>
        </p:spPr>
      </p:pic>
      <p:pic>
        <p:nvPicPr>
          <p:cNvPr id="4" name="Picture 3" descr="св нико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285728"/>
            <a:ext cx="1843598" cy="2428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019409">
            <a:off x="1509398" y="4857347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Анастасија Ј. Поповић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86512" y="3429000"/>
            <a:ext cx="2491718" cy="1364706"/>
            <a:chOff x="6169826" y="3865770"/>
            <a:chExt cx="2491718" cy="1364706"/>
          </a:xfrm>
        </p:grpSpPr>
        <p:sp>
          <p:nvSpPr>
            <p:cNvPr id="8" name="Curved Up Arrow 7"/>
            <p:cNvSpPr/>
            <p:nvPr/>
          </p:nvSpPr>
          <p:spPr>
            <a:xfrm rot="20436223">
              <a:off x="6268377" y="4070260"/>
              <a:ext cx="2393167" cy="116021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6470">
              <a:off x="6169826" y="4793959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      У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359513">
              <a:off x="7739369" y="4074013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улози</a:t>
              </a:r>
              <a:endParaRPr lang="en-US" dirty="0"/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Присутни су чули и легенду о свецима, као и неколико интересантих прича.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5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303719"/>
            <a:ext cx="6000792" cy="4125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4500570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Тијана Ракоњац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4643446"/>
            <a:ext cx="7029440" cy="1222375"/>
          </a:xfrm>
        </p:spPr>
        <p:txBody>
          <a:bodyPr/>
          <a:lstStyle/>
          <a:p>
            <a:pPr algn="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СРЕЋНА СЛАВА!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458200" cy="642942"/>
          </a:xfrm>
        </p:spPr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МОЛИТВА ГОСПОДЊА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ОЧЕ НАШ, који си на небесима,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 се свети име Твоје;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 дође Царство Твоје;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 буде воља Твоја и на земљи као на небу;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Хлеб наш насушни дај нам данас;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 опрости нам дугове наше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Као што и ми опраштамо дужницима својим;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 не уведи нас у искушење, но избави нас од злога.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85794"/>
            <a:ext cx="621510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arkisim" pitchFamily="34" charset="-79"/>
              </a:rPr>
              <a:t>ГЛАВНЕ ХРИШЋАНСКЕ ВРЛИНЕ</a:t>
            </a:r>
          </a:p>
          <a:p>
            <a:endParaRPr lang="sr-Cyrl-R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Narkisim" pitchFamily="34" charset="-79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arkisim" pitchFamily="34" charset="-79"/>
              </a:rPr>
              <a:t>  СМЕРНОСТ</a:t>
            </a:r>
          </a:p>
          <a:p>
            <a:endParaRPr lang="sr-Cyrl-R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Narkisim" pitchFamily="34" charset="-79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arkisim" pitchFamily="34" charset="-79"/>
              </a:rPr>
              <a:t>  ДАРЕЖЉИВОСТ</a:t>
            </a:r>
          </a:p>
          <a:p>
            <a:endParaRPr lang="sr-Cyrl-R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Narkisim" pitchFamily="34" charset="-79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arkisim" pitchFamily="34" charset="-79"/>
              </a:rPr>
              <a:t>  ЧИСТОТА МОРАЛНА- ЦЕЛОМУДРЕНОСТ</a:t>
            </a:r>
          </a:p>
          <a:p>
            <a:endParaRPr lang="sr-Cyrl-R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Narkisim" pitchFamily="34" charset="-79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arkisim" pitchFamily="34" charset="-79"/>
              </a:rPr>
              <a:t>  ЧОВЕКОЉУБЉЕ – МИЛОСРЂЕ</a:t>
            </a:r>
          </a:p>
          <a:p>
            <a:endParaRPr lang="sr-Cyrl-R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Narkisim" pitchFamily="34" charset="-79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arkisim" pitchFamily="34" charset="-79"/>
              </a:rPr>
              <a:t>  УЗДРЖЉИВОСТ</a:t>
            </a:r>
          </a:p>
          <a:p>
            <a:endParaRPr lang="sr-Cyrl-R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Narkisim" pitchFamily="34" charset="-79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arkisim" pitchFamily="34" charset="-79"/>
              </a:rPr>
              <a:t>  КРОТОСТ – ТРПЕЉИВОСТ</a:t>
            </a:r>
          </a:p>
          <a:p>
            <a:endParaRPr lang="sr-Cyrl-R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Narkisim" pitchFamily="34" charset="-79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arkisim" pitchFamily="34" charset="-79"/>
              </a:rPr>
              <a:t>  РЕВНОСТ У ВЕРИ И МОЛИТВИ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lt2">
                  <a:tint val="80000"/>
                  <a:satMod val="300000"/>
                </a:schemeClr>
              </a:gs>
              <a:gs pos="100000">
                <a:schemeClr val="lt2">
                  <a:shade val="30000"/>
                  <a:satMod val="20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Програмом ,,Представљање српских слава’’, ученици седмог разреда заједно са својом наставницом српског језика,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желели су да представе дугогодишњу традицију православних верника-крсне славе.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IMG_5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3116"/>
            <a:ext cx="6286544" cy="4500594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7286676" cy="3429024"/>
          </a:xfrm>
          <a:prstGeom prst="rect">
            <a:avLst/>
          </a:prstGeom>
        </p:spPr>
      </p:pic>
      <p:pic>
        <p:nvPicPr>
          <p:cNvPr id="3" name="Picture 2" descr="IMG_5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714752"/>
            <a:ext cx="7286676" cy="2786082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29718" cy="664371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Овим програмом ученици су представили неколико светаца понаособ  и себе ставили у улогу свеца.</a:t>
            </a:r>
          </a:p>
        </p:txBody>
      </p:sp>
      <p:pic>
        <p:nvPicPr>
          <p:cNvPr id="4" name="Picture 3" descr="53139.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4269449" cy="3594100"/>
          </a:xfrm>
          <a:prstGeom prst="rect">
            <a:avLst/>
          </a:prstGeom>
        </p:spPr>
      </p:pic>
      <p:pic>
        <p:nvPicPr>
          <p:cNvPr id="5" name="Picture 4" descr="Sveci-860x450_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201" y="3357562"/>
            <a:ext cx="4941799" cy="3306725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Св. Јован Крститељ (20. јануар)</a:t>
            </a:r>
          </a:p>
          <a:p>
            <a:pPr>
              <a:buNone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јован крститељ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142852"/>
            <a:ext cx="2000232" cy="3071834"/>
          </a:xfrm>
          <a:prstGeom prst="rect">
            <a:avLst/>
          </a:prstGeom>
        </p:spPr>
      </p:pic>
      <p:pic>
        <p:nvPicPr>
          <p:cNvPr id="5" name="Picture 4" descr="IMG_5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01863">
            <a:off x="672455" y="1343990"/>
            <a:ext cx="5106922" cy="473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050533">
            <a:off x="3723741" y="5269563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ТИЈАНА ЈЕЛИЋ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69826" y="3865770"/>
            <a:ext cx="2491718" cy="1364706"/>
            <a:chOff x="6169826" y="3865770"/>
            <a:chExt cx="2491718" cy="1364706"/>
          </a:xfrm>
        </p:grpSpPr>
        <p:sp>
          <p:nvSpPr>
            <p:cNvPr id="7" name="Curved Up Arrow 6"/>
            <p:cNvSpPr/>
            <p:nvPr/>
          </p:nvSpPr>
          <p:spPr>
            <a:xfrm rot="20436223">
              <a:off x="6268377" y="4070260"/>
              <a:ext cx="2393167" cy="116021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766470">
              <a:off x="6169826" y="4793959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      У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359513">
              <a:off x="7739369" y="4074013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улози</a:t>
              </a:r>
              <a:endParaRPr lang="en-US" dirty="0"/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ђол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142984"/>
            <a:ext cx="2264274" cy="271464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84931">
            <a:off x="1602510" y="1221837"/>
            <a:ext cx="136034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357166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Св. Георгије (6. мај)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4429132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Анастасија Д. Поповић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580101">
            <a:off x="5718691" y="4411585"/>
            <a:ext cx="2491718" cy="1364706"/>
            <a:chOff x="6169826" y="3865770"/>
            <a:chExt cx="2491718" cy="1364706"/>
          </a:xfrm>
        </p:grpSpPr>
        <p:sp>
          <p:nvSpPr>
            <p:cNvPr id="7" name="Curved Up Arrow 6"/>
            <p:cNvSpPr/>
            <p:nvPr/>
          </p:nvSpPr>
          <p:spPr>
            <a:xfrm rot="20436223">
              <a:off x="6268377" y="4070260"/>
              <a:ext cx="2393167" cy="116021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766470">
              <a:off x="6169826" y="4793959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      У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359513">
              <a:off x="7739369" y="4074013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улози</a:t>
              </a:r>
              <a:endParaRPr lang="en-US" dirty="0"/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Св. Василије Острошки (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мај)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5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95613">
            <a:off x="820825" y="1519882"/>
            <a:ext cx="4071966" cy="3571876"/>
          </a:xfrm>
          <a:prstGeom prst="rect">
            <a:avLst/>
          </a:prstGeom>
        </p:spPr>
      </p:pic>
      <p:pic>
        <p:nvPicPr>
          <p:cNvPr id="4" name="Picture 3" descr="василије острош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285728"/>
            <a:ext cx="1857388" cy="3426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28952">
            <a:off x="2729583" y="4186219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Исидора Петровић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00694" y="4071942"/>
            <a:ext cx="2491718" cy="1364706"/>
            <a:chOff x="6169826" y="3865770"/>
            <a:chExt cx="2491718" cy="1364706"/>
          </a:xfrm>
        </p:grpSpPr>
        <p:sp>
          <p:nvSpPr>
            <p:cNvPr id="8" name="Curved Up Arrow 7"/>
            <p:cNvSpPr/>
            <p:nvPr/>
          </p:nvSpPr>
          <p:spPr>
            <a:xfrm rot="20436223">
              <a:off x="6268377" y="4070260"/>
              <a:ext cx="2393167" cy="116021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6470">
              <a:off x="6169826" y="4793959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      У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359513">
              <a:off x="7739369" y="4074013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улози</a:t>
              </a:r>
              <a:endParaRPr lang="en-US" dirty="0"/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Св. апостол Тома (19. октобар)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5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37729">
            <a:off x="1165538" y="1778955"/>
            <a:ext cx="4271978" cy="3929067"/>
          </a:xfrm>
          <a:prstGeom prst="rect">
            <a:avLst/>
          </a:prstGeom>
        </p:spPr>
      </p:pic>
      <p:pic>
        <p:nvPicPr>
          <p:cNvPr id="4" name="Picture 3" descr="Sv.Toma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285728"/>
            <a:ext cx="1928794" cy="2786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68713">
            <a:off x="3624483" y="4485377"/>
            <a:ext cx="1961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Исидора </a:t>
            </a:r>
          </a:p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Танасијевић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1372416">
            <a:off x="6169826" y="3865770"/>
            <a:ext cx="2491718" cy="1364706"/>
            <a:chOff x="6169826" y="3865770"/>
            <a:chExt cx="2491718" cy="1364706"/>
          </a:xfrm>
        </p:grpSpPr>
        <p:sp>
          <p:nvSpPr>
            <p:cNvPr id="8" name="Curved Up Arrow 7"/>
            <p:cNvSpPr/>
            <p:nvPr/>
          </p:nvSpPr>
          <p:spPr>
            <a:xfrm rot="20436223">
              <a:off x="6268377" y="4070260"/>
              <a:ext cx="2393167" cy="116021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6470">
              <a:off x="6169826" y="4793959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      У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359513">
              <a:off x="7739369" y="4074013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улози</a:t>
              </a:r>
              <a:endParaRPr lang="en-US" dirty="0"/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209</TotalTime>
  <Words>271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Представљање српских слава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СРЕЋНА СЛАВА!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Представљање српских слава</dc:title>
  <dc:creator>Mica Dora Taca</dc:creator>
  <cp:lastModifiedBy>user</cp:lastModifiedBy>
  <cp:revision>24</cp:revision>
  <dcterms:created xsi:type="dcterms:W3CDTF">2015-12-17T21:26:07Z</dcterms:created>
  <dcterms:modified xsi:type="dcterms:W3CDTF">2016-02-22T13:48:48Z</dcterms:modified>
</cp:coreProperties>
</file>