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7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908704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сада да видимо колико сте научили!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6958" y="275697"/>
            <a:ext cx="8791575" cy="1891770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галилео галилеј рекао на самрти?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167467"/>
            <a:ext cx="8791575" cy="30903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’’еурека’’</a:t>
            </a:r>
          </a:p>
          <a:p>
            <a:pPr marL="514350" indent="-51435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 ипак се окреће’’</a:t>
            </a:r>
          </a:p>
          <a:p>
            <a:pPr marL="514350" indent="-514350">
              <a:buAutoNum type="arabicPeriod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’’одричем се свог учења’’</a:t>
            </a:r>
          </a:p>
          <a:p>
            <a:pPr marL="514350" indent="-514350">
              <a:buAutoNum type="arabicPeriod"/>
            </a:pPr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2553" y="3244334"/>
            <a:ext cx="423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ИПАК СЕ ОКРЕЋЕ’’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70037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ТЕЛО ВЕЋЕ МАСЕ БРЖЕ ПАДА ОД ТЕЛА МАЊЕ МАСЕ?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166533"/>
            <a:ext cx="8791575" cy="20912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514350" indent="-514350">
              <a:buAutoNum type="arabicPeriod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pPr marL="514350" indent="-51435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МОЖДА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1238" y="3244334"/>
            <a:ext cx="32948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НАВЕДИ ПРИМЕР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592667"/>
            <a:ext cx="8791575" cy="2116666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ЗБОГ ПРИХВАТАЊА КОПЕРНИКОВЕ ХЕЛИОЦЕНТРИЧНЕ ТЕОРИЈЕ, ЂОРДАНО БРУНО ЈЕ УМРО</a:t>
            </a:r>
            <a:r>
              <a:rPr lang="sr-Cyrl-R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709333"/>
            <a:ext cx="8791575" cy="2548467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У ЗАТВОРУ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СПАЉЕН НА ЛОМАЧИ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 ГИЉОТИНИ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1700" y="3244334"/>
            <a:ext cx="4492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СПАЉЕН НА ЛОМАЧИ</a:t>
            </a:r>
          </a:p>
        </p:txBody>
      </p:sp>
    </p:spTree>
    <p:extLst>
      <p:ext uri="{BB962C8B-B14F-4D97-AF65-F5344CB8AC3E}">
        <p14:creationId xmlns:p14="http://schemas.microsoft.com/office/powerpoint/2010/main" val="25497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1867" y="752102"/>
            <a:ext cx="75014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Набројте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најзна</a:t>
            </a:r>
            <a:r>
              <a:rPr lang="sr-Cyrl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ајније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представнике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</a:t>
            </a:r>
            <a:r>
              <a:rPr lang="sr-Cyrl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евности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Cyrl-R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Италије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Холандије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Енглеске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98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0533" y="1511068"/>
            <a:ext cx="8297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Италије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Данте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Алигијери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еско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Петрарка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Ђовани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Бока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Холандије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Еразмо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Ротердамски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Енглеске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Вилијам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експир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6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3067" y="3244334"/>
            <a:ext cx="10049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ајан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135502"/>
            <a:ext cx="95503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 је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свестрани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уметник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којој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допринос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сликарство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вајарство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астрономија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биологија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књи</a:t>
            </a:r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евност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јо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подру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уметности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55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21443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 хуманиста је: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556933"/>
            <a:ext cx="8791575" cy="270086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Свестрано образован човек</a:t>
            </a:r>
          </a:p>
          <a:p>
            <a:pPr marL="457200" indent="-45720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Човек који се свакодневно моли богу</a:t>
            </a:r>
          </a:p>
          <a:p>
            <a:pPr marL="457200" indent="-45720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Добар човек који помаже другима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733" y="3244334"/>
            <a:ext cx="149306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Ђорђо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Вазари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ега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ајан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61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1600" y="1152436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талијански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уметник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ивоти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славних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италијанских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архитеката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сликара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вајара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у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биографија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познатих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италијанских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уметника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61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1" r="2980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је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имао Леонардо када је сликао "Тајну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986" y="1313934"/>
            <a:ext cx="132227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Јуде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Исус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анство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Јуда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издајника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57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766" y="3244334"/>
            <a:ext cx="13070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НАБРОЈ НАЈМАЊЕ ДВА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ЛЕОНАРДА ДА ВИНЧИЈА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5140" y="3244334"/>
            <a:ext cx="14852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МОНА ЛИЗА ,ТАЈНА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ЕРА ,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ВИТРУВИЈЕВ 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ОВЕК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 b="258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НАЗИВА ОВА СЛИКА?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009" y="3244334"/>
            <a:ext cx="136597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 ЛИКОВИ УКАЗУЈУ О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ИНДИТЕТУ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МОНА ЛИЗЕ?</a:t>
            </a:r>
          </a:p>
        </p:txBody>
      </p:sp>
    </p:spTree>
    <p:extLst>
      <p:ext uri="{BB962C8B-B14F-4D97-AF65-F5344CB8AC3E}">
        <p14:creationId xmlns:p14="http://schemas.microsoft.com/office/powerpoint/2010/main" val="41534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677" y="3105835"/>
            <a:ext cx="103307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ЛЕОНАРДОВА МАЈКА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 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ЛЕОНАРДА,</a:t>
            </a:r>
            <a:endParaRPr lang="sr-Cyrl-R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sr-Cyrl-R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ЕНА ФИРЕНТИ</a:t>
            </a:r>
            <a:r>
              <a:rPr lang="sr-Cyrl-RS" sz="400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СКОГ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ТРГОВЦА СВИЛОМ</a:t>
            </a:r>
          </a:p>
        </p:txBody>
      </p:sp>
    </p:spTree>
    <p:extLst>
      <p:ext uri="{BB962C8B-B14F-4D97-AF65-F5344CB8AC3E}">
        <p14:creationId xmlns:p14="http://schemas.microsoft.com/office/powerpoint/2010/main" val="41472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2267" y="3244334"/>
            <a:ext cx="8892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СВЕСТРАНО ОБРАЗОВАН ЧОВЕК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51504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 РЕНЕСАНСА У ПРЕВОДУ ЗНАЧИ: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934229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КЕКС СА ЧОКОЛАДНИМ ФИЛОМ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ПРЕПОРОД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АНТИЧКА УМЕТНОСТ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7467" y="3244332"/>
            <a:ext cx="4351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ПРЕПОРОД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ЈЕ ОТКРИО ДА ЈЕ КОНСТАНТИНОВА ДАРОВНИЦА ФАЛСИФИКАТ?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448566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1.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Константин велики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Папа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Лоренцо вала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0" y="3244334"/>
            <a:ext cx="46179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ЛОРЕНЦО ВАЛА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77370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КОЈУ ТЕОРИЈУ ЈЕ РАЗВИО НИКОЛА КОПЕРНИК 1508.Г.?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319867"/>
            <a:ext cx="8791575" cy="2937933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1.ХЕЛИОЦЕНТРИЧНУ (ЗЕМЉА СЕ ОКРЕЋЕ ОКО СВОЈЕ ОСЕ И ОКО СУНЦА)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Ротациону теорију (сунце и земља се ротирају)</a:t>
            </a:r>
          </a:p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Лунарну (земља се окреће око своје осе и око месеца)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ХЕЛИОЦЕНТРИЧНУ (ЗЕМЉА СЕ ОКРЕЋЕ ОКО СВОЈЕ ОСЕ И ОКО СУНЦА)</a:t>
            </a:r>
          </a:p>
        </p:txBody>
      </p:sp>
    </p:spTree>
    <p:extLst>
      <p:ext uri="{BB962C8B-B14F-4D97-AF65-F5344CB8AC3E}">
        <p14:creationId xmlns:p14="http://schemas.microsoft.com/office/powerpoint/2010/main" val="3630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353</TotalTime>
  <Words>427</Words>
  <Application>Microsoft Office PowerPoint</Application>
  <PresentationFormat>Widescreen</PresentationFormat>
  <Paragraphs>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Trebuchet MS</vt:lpstr>
      <vt:lpstr>Tw Cen MT</vt:lpstr>
      <vt:lpstr>Circuit</vt:lpstr>
      <vt:lpstr>А сада да видимо колико сте научили! </vt:lpstr>
      <vt:lpstr>Идеал хуманиста је:</vt:lpstr>
      <vt:lpstr>PowerPoint Presentation</vt:lpstr>
      <vt:lpstr>РЕЧ РЕНЕСАНСА У ПРЕВОДУ ЗНАЧИ:</vt:lpstr>
      <vt:lpstr>PowerPoint Presentation</vt:lpstr>
      <vt:lpstr>КО ЈЕ ОТКРИО ДА ЈЕ КОНСТАНТИНОВА ДАРОВНИЦА ФАЛСИФИКАТ?</vt:lpstr>
      <vt:lpstr>PowerPoint Presentation</vt:lpstr>
      <vt:lpstr>КОЈУ ТЕОРИЈУ ЈЕ РАЗВИО НИКОЛА КОПЕРНИК 1508.Г.?</vt:lpstr>
      <vt:lpstr>PowerPoint Presentation</vt:lpstr>
      <vt:lpstr>Шта је галилео галилеј рекао на самрти?</vt:lpstr>
      <vt:lpstr>PowerPoint Presentation</vt:lpstr>
      <vt:lpstr>ДА ЛИ ТЕЛО ВЕЋЕ МАСЕ БРЖЕ ПАДА ОД ТЕЛА МАЊЕ МАСЕ?</vt:lpstr>
      <vt:lpstr>PowerPoint Presentation</vt:lpstr>
      <vt:lpstr>ЗБОГ ПРИХВАТАЊА КОПЕРНИКОВЕ ХЕЛИОЦЕНТРИЧНЕ ТЕОРИЈЕ, ЂОРДАНО БРУНО ЈЕ УМРО: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сада да видимо колико сте научили!</dc:title>
  <dc:creator>Windows User</dc:creator>
  <cp:lastModifiedBy>Windows User</cp:lastModifiedBy>
  <cp:revision>21</cp:revision>
  <dcterms:created xsi:type="dcterms:W3CDTF">2018-10-31T06:07:34Z</dcterms:created>
  <dcterms:modified xsi:type="dcterms:W3CDTF">2018-10-31T12:01:04Z</dcterms:modified>
</cp:coreProperties>
</file>